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5" r:id="rId6"/>
    <p:sldId id="268" r:id="rId7"/>
    <p:sldId id="269" r:id="rId8"/>
    <p:sldId id="26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AE89"/>
    <a:srgbClr val="40251F"/>
    <a:srgbClr val="31312F"/>
    <a:srgbClr val="E5E1D8"/>
    <a:srgbClr val="0F9E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B3E731-8BF2-0A88-05BB-E46EEB4083CF}" v="29" dt="2024-12-03T04:01:34.536"/>
    <p1510:client id="{30A347C4-F15F-BBAE-AAC0-18D2BD3C5101}" v="17" dt="2024-12-02T23:07:59.321"/>
    <p1510:client id="{37F6E70A-13A8-E633-05DF-09DC49F88523}" v="1" dt="2024-12-02T17:50:42.439"/>
    <p1510:client id="{70DA2C77-0DD5-9D83-771A-8AC135CFED41}" v="326" dt="2024-12-01T23:24:54.662"/>
    <p1510:client id="{78F1912A-ED4A-E60C-04E4-771BAE910014}" v="1" dt="2024-12-03T04:02:38.319"/>
    <p1510:client id="{818AED72-0500-5319-7FCD-F5D509A0B8FA}" v="4" dt="2024-12-02T20:54:04.255"/>
    <p1510:client id="{9413B40D-7811-431B-831A-C80BE9BCE911}" v="24" dt="2024-12-02T18:56:48.365"/>
    <p1510:client id="{ED9254FA-C4CF-F162-5487-14502497F5B4}" v="22" dt="2024-12-02T18:51:58.8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A5571-A5ED-C9A4-E51A-A0D7004361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002869-B13D-A63F-C99A-5C8740887F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20B3E-CE9F-9B6B-D498-286868BBE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B0DA-D375-3F4C-AE87-85343E6F0586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D9178-8D92-E0F6-832E-A173BB64A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EADF3-718F-9F65-B428-5BDE543E7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D0E96-9A1B-ED47-89C2-CC4B10719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803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C3075-1B47-55E8-32AD-53D066675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0A981B-6DC3-9FC9-8F0B-874F56345E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05D6C-94B4-1CEF-13D3-C7E21C8BE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B0DA-D375-3F4C-AE87-85343E6F0586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28CC2-AACD-3EF3-82E2-F8D04D04B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6E745-003B-99D8-5ABF-4F081954E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D0E96-9A1B-ED47-89C2-CC4B10719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527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32DFB1-2349-632A-23E5-DAAABED300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AAA33A-2D42-C238-241B-28CF2890B1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78CD8-2534-BD0B-4C14-7AC039265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B0DA-D375-3F4C-AE87-85343E6F0586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8943C-2D50-0249-8FB5-1801CFB5B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7EE98-5C5D-4018-9CDC-A3BDB0C73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D0E96-9A1B-ED47-89C2-CC4B10719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662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1A871-6712-0883-0D9B-97B0538F2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38B08-7F81-DE91-926B-6785E3D82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B2BE7-11CF-A7AB-22F4-4A9660D39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B0DA-D375-3F4C-AE87-85343E6F0586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AA3A9-60EC-B026-4E1E-D5A4CEECD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33E9E-23C9-2D30-5DD8-6DFF4D4A5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D0E96-9A1B-ED47-89C2-CC4B10719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6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A5E88-7AD6-D1F9-A1E3-DDFA7DB3B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C0122B-FAF7-4DD9-1CAF-5FDC4F352F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1B974-7BE1-DFAE-9E93-0CCF17EBD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B0DA-D375-3F4C-AE87-85343E6F0586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CD9238-AC74-27DF-6CE6-C70C00C3D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64477-6B68-D2C9-F07F-D189D6591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D0E96-9A1B-ED47-89C2-CC4B10719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102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4FE41-C023-89FB-A19D-57CA1D63A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C6527-40BE-6F5E-D9C6-50AFA2DC0E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9FAB1E-05D9-B31F-A01B-B6790E9B05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400B09-9C4F-AB5F-6861-B6E9FD64D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B0DA-D375-3F4C-AE87-85343E6F0586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00D860-E70A-1243-00C4-EEA0D8062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E8226B-3228-3A41-8488-E06416B65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D0E96-9A1B-ED47-89C2-CC4B10719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905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F1335-8BE2-692E-4829-E7F31F9A9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C98E8-5A0B-EAB7-9DC3-5B6052CD8E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D2AAE4-5782-EB6E-1853-2B3180E9CE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2534F-ABFB-6821-72E4-D89C7108FE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43D5D6-7498-89F8-C1F9-07F8A3B898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765704-5B3F-A4F2-A289-1C9389A63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B0DA-D375-3F4C-AE87-85343E6F0586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37270B-0420-E46E-0D0C-7E81775BC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DFAF34-0A3D-DCE1-60D6-B3C40B413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D0E96-9A1B-ED47-89C2-CC4B10719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506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364D8-0529-B082-2A0E-44B953D71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D8B2A9-84F4-C2CE-9C46-218ACEFA3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B0DA-D375-3F4C-AE87-85343E6F0586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BE1B1-CEB9-7694-9D5F-15429FD7B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085D7-5F37-69DD-A809-7A8421B67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D0E96-9A1B-ED47-89C2-CC4B10719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60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BB310B-47E0-0D33-D4CB-6200B6CC7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B0DA-D375-3F4C-AE87-85343E6F0586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06D52D-27B2-1659-2202-CC0C74236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CD2E9F-CED2-096D-0081-65BBBECFC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D0E96-9A1B-ED47-89C2-CC4B10719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62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02D2A-CD65-E9EC-E7DE-E38B2CA2B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8ABEB-4F52-7657-B540-DD92EAB59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A08FAB-80D3-2284-2765-DEDCB9A8B4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8214B4-C599-F7B1-84A0-95A27023F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B0DA-D375-3F4C-AE87-85343E6F0586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2CF3BB-9E30-AC18-4D90-A5FDCB3A5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771701-727C-4F59-BF16-C8F564A3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D0E96-9A1B-ED47-89C2-CC4B10719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010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77ECD-F356-80AB-51CC-01120B860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370500-204F-ECCE-BA15-5AB68CC6DD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20C789-D782-ABC6-3845-10EC9A61C5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1F0034-FA0A-115B-9BA3-7C092D9DE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B0DA-D375-3F4C-AE87-85343E6F0586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18EC7E-7365-FE6F-4AE3-188D65621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88CF39-6EDA-825D-495D-F042CCD72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D0E96-9A1B-ED47-89C2-CC4B10719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1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480325-4F23-A83D-A8D2-11466FEB9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21214-340A-673E-620C-65FE58EF1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68CBF-0F0A-8E95-CC9A-1077C0CF5C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D8B0DA-D375-3F4C-AE87-85343E6F0586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B8C95-1A24-7179-F8BB-FF30F486BF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2EA78-F67B-1676-E58E-44069786B0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AD0E96-9A1B-ED47-89C2-CC4B10719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372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webm"/><Relationship Id="rId1" Type="http://schemas.openxmlformats.org/officeDocument/2006/relationships/video" Target="NULL" TargetMode="Externa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webm"/><Relationship Id="rId1" Type="http://schemas.microsoft.com/office/2007/relationships/media" Target="../media/media5.webm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251F"/>
          </a:solidFill>
          <a:ln>
            <a:solidFill>
              <a:srgbClr val="4025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B06145-D020-224C-4816-AB8965FBD0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2903" y="949325"/>
            <a:ext cx="8071706" cy="2387600"/>
          </a:xfrm>
        </p:spPr>
        <p:txBody>
          <a:bodyPr>
            <a:normAutofit/>
          </a:bodyPr>
          <a:lstStyle/>
          <a:p>
            <a:pPr algn="l"/>
            <a:r>
              <a:rPr lang="en-US" sz="6600">
                <a:solidFill>
                  <a:srgbClr val="D9AE89"/>
                </a:solidFill>
              </a:rPr>
              <a:t>Clarity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B1E946-08A9-13B2-A520-73E781DB6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2902" y="3429000"/>
            <a:ext cx="8071697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200">
                <a:solidFill>
                  <a:srgbClr val="D9AE89"/>
                </a:solidFill>
              </a:rPr>
              <a:t>The newest minimalist team and project management solution.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rgbClr val="D9AE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rgbClr val="D9AE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626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131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4F0EF-1C68-29C6-47E7-E6A5F9DAC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US" sz="6800">
                <a:solidFill>
                  <a:srgbClr val="E5E1D8"/>
                </a:solidFill>
              </a:rPr>
              <a:t>Why does this product exist?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rgbClr val="D9AE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rgbClr val="D9AE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D9456-24C3-D004-FAC0-A2E901347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261" y="1473279"/>
            <a:ext cx="5915185" cy="18801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rgbClr val="E5E1D8"/>
                </a:solidFill>
              </a:rPr>
              <a:t> Simplicity is the name of the game. While Git-hub is a juggernaut that is not easily surpassed when it comes to storing and retrieving codebases, many teams face issues with having to juggle multiple communication and development tracking platforms</a:t>
            </a:r>
            <a:endParaRPr lang="en-US"/>
          </a:p>
        </p:txBody>
      </p:sp>
      <p:pic>
        <p:nvPicPr>
          <p:cNvPr id="5" name="Picture 4" descr="New Slack Logo 2019 PNG Transparent &amp; SVG Vector - Freebie Supply">
            <a:extLst>
              <a:ext uri="{FF2B5EF4-FFF2-40B4-BE49-F238E27FC236}">
                <a16:creationId xmlns:a16="http://schemas.microsoft.com/office/drawing/2014/main" id="{C7799257-420F-36F7-AAC1-E61570B1C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359" y="3428324"/>
            <a:ext cx="1221005" cy="913949"/>
          </a:xfrm>
          <a:prstGeom prst="rect">
            <a:avLst/>
          </a:prstGeom>
        </p:spPr>
      </p:pic>
      <p:pic>
        <p:nvPicPr>
          <p:cNvPr id="6" name="Picture 5" descr="discord logo png, discord icon transparent png 18930500 PNG">
            <a:extLst>
              <a:ext uri="{FF2B5EF4-FFF2-40B4-BE49-F238E27FC236}">
                <a16:creationId xmlns:a16="http://schemas.microsoft.com/office/drawing/2014/main" id="{675ED3E6-4C1E-7A9F-27D1-ED2C16AAB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293" y="4343401"/>
            <a:ext cx="1367994" cy="1370699"/>
          </a:xfrm>
          <a:prstGeom prst="rect">
            <a:avLst/>
          </a:prstGeom>
        </p:spPr>
      </p:pic>
      <p:pic>
        <p:nvPicPr>
          <p:cNvPr id="9" name="Picture 8" descr="Github Logo - Free social media icons">
            <a:extLst>
              <a:ext uri="{FF2B5EF4-FFF2-40B4-BE49-F238E27FC236}">
                <a16:creationId xmlns:a16="http://schemas.microsoft.com/office/drawing/2014/main" id="{5C95689D-EB25-9F14-1EF7-F8D8F4802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483" y="3428098"/>
            <a:ext cx="915303" cy="914400"/>
          </a:xfrm>
          <a:prstGeom prst="rect">
            <a:avLst/>
          </a:prstGeom>
        </p:spPr>
      </p:pic>
      <p:pic>
        <p:nvPicPr>
          <p:cNvPr id="13" name="Picture 12" descr="Microsoft Teams Logo Icon (2024) - Free Download PNG, SVG, AI">
            <a:extLst>
              <a:ext uri="{FF2B5EF4-FFF2-40B4-BE49-F238E27FC236}">
                <a16:creationId xmlns:a16="http://schemas.microsoft.com/office/drawing/2014/main" id="{3342D181-1769-9E07-1B05-DEE110E15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2791" y="4572429"/>
            <a:ext cx="966703" cy="913544"/>
          </a:xfrm>
          <a:prstGeom prst="rect">
            <a:avLst/>
          </a:prstGeom>
        </p:spPr>
      </p:pic>
      <p:pic>
        <p:nvPicPr>
          <p:cNvPr id="16" name="Picture 15" descr="Outlook Logo Icon (2024) - Free Download PNG, SVG, AI">
            <a:extLst>
              <a:ext uri="{FF2B5EF4-FFF2-40B4-BE49-F238E27FC236}">
                <a16:creationId xmlns:a16="http://schemas.microsoft.com/office/drawing/2014/main" id="{0CCE19C1-C2F1-0C32-1FDA-1F809F1129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8578" y="3427174"/>
            <a:ext cx="980229" cy="91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05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1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855A890-B60B-4670-9DC2-69DC05015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43CF70-C10D-0DC1-6E5F-44E9EE841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67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>
                <a:solidFill>
                  <a:srgbClr val="E5E1D8"/>
                </a:solidFill>
              </a:rPr>
              <a:t>Core Features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22480" y="3392097"/>
            <a:ext cx="1719072" cy="152382"/>
          </a:xfrm>
          <a:prstGeom prst="rect">
            <a:avLst/>
          </a:prstGeom>
          <a:solidFill>
            <a:srgbClr val="E5E1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042549" y="-827233"/>
            <a:ext cx="1715478" cy="8583421"/>
          </a:xfrm>
          <a:prstGeom prst="rect">
            <a:avLst/>
          </a:prstGeom>
          <a:solidFill>
            <a:srgbClr val="E5E1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283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alendar&#10;&#10;Description automatically generated">
            <a:extLst>
              <a:ext uri="{FF2B5EF4-FFF2-40B4-BE49-F238E27FC236}">
                <a16:creationId xmlns:a16="http://schemas.microsoft.com/office/drawing/2014/main" id="{36D2F889-5060-024A-8872-98CF63346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251" y="1205618"/>
            <a:ext cx="3703320" cy="1879434"/>
          </a:xfrm>
          <a:prstGeom prst="rect">
            <a:avLst/>
          </a:prstGeom>
        </p:spPr>
      </p:pic>
      <p:pic>
        <p:nvPicPr>
          <p:cNvPr id="4" name="Picture 3" descr="A screenshot of a website&#10;&#10;Description automatically generated">
            <a:extLst>
              <a:ext uri="{FF2B5EF4-FFF2-40B4-BE49-F238E27FC236}">
                <a16:creationId xmlns:a16="http://schemas.microsoft.com/office/drawing/2014/main" id="{8D76DC01-B7C1-5BDB-32EC-E83C86ABB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572" y="1214876"/>
            <a:ext cx="3703320" cy="186091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2E4388B-2423-5831-A2A1-19B5793FF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251" y="3896387"/>
            <a:ext cx="3703320" cy="18609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668D8A-38A7-B44F-0B01-D0ED5C15A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2466" y="3894731"/>
            <a:ext cx="3731173" cy="185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5E1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131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E19C2D-22D6-91F0-E14B-E164806AB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40251F"/>
          </a:solidFill>
          <a:ln w="174625" cmpd="thinThick">
            <a:solidFill>
              <a:srgbClr val="40251F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>
                <a:solidFill>
                  <a:srgbClr val="D9AE89"/>
                </a:solidFill>
              </a:rPr>
              <a:t>Login / Profile</a:t>
            </a:r>
            <a:endParaRPr lang="en-US" sz="2600" kern="1200">
              <a:solidFill>
                <a:srgbClr val="D9AE89"/>
              </a:solidFill>
              <a:latin typeface="+mj-lt"/>
            </a:endParaRPr>
          </a:p>
        </p:txBody>
      </p:sp>
      <p:pic>
        <p:nvPicPr>
          <p:cNvPr id="3" name="User Profile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977EB017-410B-7FB9-AC17-1B821CACB1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91860" y="1177871"/>
            <a:ext cx="8004016" cy="450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0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3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5E1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131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E19C2D-22D6-91F0-E14B-E164806AB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40251F"/>
          </a:solidFill>
          <a:ln w="174625" cmpd="thinThick">
            <a:solidFill>
              <a:srgbClr val="40251F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>
                <a:solidFill>
                  <a:srgbClr val="D9AE89"/>
                </a:solidFill>
              </a:rPr>
              <a:t>Dashboard</a:t>
            </a:r>
            <a:endParaRPr lang="en-US" sz="2600" kern="1200">
              <a:solidFill>
                <a:srgbClr val="D9AE89"/>
              </a:solidFill>
              <a:latin typeface="+mj-lt"/>
            </a:endParaRPr>
          </a:p>
        </p:txBody>
      </p:sp>
      <p:pic>
        <p:nvPicPr>
          <p:cNvPr id="3" name="Dashboard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38003F93-19B6-C590-E49A-27E681D03F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78578" y="1199670"/>
            <a:ext cx="8017803" cy="451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5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5E1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131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E19C2D-22D6-91F0-E14B-E164806AB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40251F"/>
          </a:solidFill>
          <a:ln w="174625" cmpd="thinThick">
            <a:solidFill>
              <a:srgbClr val="40251F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>
                <a:solidFill>
                  <a:srgbClr val="D9AE89"/>
                </a:solidFill>
              </a:rPr>
              <a:t>Kanban Board</a:t>
            </a:r>
            <a:endParaRPr lang="en-US" sz="2600" kern="1200">
              <a:solidFill>
                <a:srgbClr val="D9AE89"/>
              </a:solidFill>
              <a:latin typeface="+mj-lt"/>
            </a:endParaRPr>
          </a:p>
        </p:txBody>
      </p:sp>
      <p:pic>
        <p:nvPicPr>
          <p:cNvPr id="4" name="Kanban(1)">
            <a:hlinkClick r:id="" action="ppaction://media"/>
            <a:extLst>
              <a:ext uri="{FF2B5EF4-FFF2-40B4-BE49-F238E27FC236}">
                <a16:creationId xmlns:a16="http://schemas.microsoft.com/office/drawing/2014/main" id="{BA9A4EF8-D683-FDD9-1996-25569006D5F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93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96167" y="1028474"/>
            <a:ext cx="7447667" cy="47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19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5E1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131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E19C2D-22D6-91F0-E14B-E164806AB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40251F"/>
          </a:solidFill>
          <a:ln w="174625" cmpd="thinThick">
            <a:solidFill>
              <a:srgbClr val="40251F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>
                <a:solidFill>
                  <a:srgbClr val="D9AE89"/>
                </a:solidFill>
              </a:rPr>
              <a:t>Calendar</a:t>
            </a:r>
            <a:endParaRPr lang="en-US" sz="2600"/>
          </a:p>
        </p:txBody>
      </p:sp>
      <p:pic>
        <p:nvPicPr>
          <p:cNvPr id="3" name="2024-12-02 21-54-27">
            <a:hlinkClick r:id="" action="ppaction://media"/>
            <a:extLst>
              <a:ext uri="{FF2B5EF4-FFF2-40B4-BE49-F238E27FC236}">
                <a16:creationId xmlns:a16="http://schemas.microsoft.com/office/drawing/2014/main" id="{87DC4B72-BC09-402B-8B26-9E1232F365D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960" end="272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12481" y="1110342"/>
            <a:ext cx="8163380" cy="462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7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5E1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131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E19C2D-22D6-91F0-E14B-E164806AB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40251F"/>
          </a:solidFill>
          <a:ln w="174625" cmpd="thinThick">
            <a:solidFill>
              <a:srgbClr val="40251F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D9AE89"/>
                </a:solidFill>
                <a:latin typeface="+mj-lt"/>
                <a:ea typeface="+mj-ea"/>
                <a:cs typeface="+mj-cs"/>
              </a:rPr>
              <a:t>The Chatroom</a:t>
            </a:r>
            <a:endParaRPr lang="en-US" sz="2600" kern="1200">
              <a:solidFill>
                <a:srgbClr val="D9AE89"/>
              </a:solidFill>
              <a:latin typeface="+mj-lt"/>
            </a:endParaRPr>
          </a:p>
        </p:txBody>
      </p:sp>
      <p:pic>
        <p:nvPicPr>
          <p:cNvPr id="4" name="chatroom(1)">
            <a:hlinkClick r:id="" action="ppaction://media"/>
            <a:extLst>
              <a:ext uri="{FF2B5EF4-FFF2-40B4-BE49-F238E27FC236}">
                <a16:creationId xmlns:a16="http://schemas.microsoft.com/office/drawing/2014/main" id="{5135AB53-ED7F-68B5-3E32-0BBDC0EBDF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49658" y="961812"/>
            <a:ext cx="8095230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72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Clarity</vt:lpstr>
      <vt:lpstr>Why does this product exist?</vt:lpstr>
      <vt:lpstr>Core Features</vt:lpstr>
      <vt:lpstr>Login / Profile</vt:lpstr>
      <vt:lpstr>Dashboard</vt:lpstr>
      <vt:lpstr>Kanban Board</vt:lpstr>
      <vt:lpstr>Calendar</vt:lpstr>
      <vt:lpstr>The Chatroom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Logan D Price</dc:creator>
  <cp:revision>4</cp:revision>
  <dcterms:created xsi:type="dcterms:W3CDTF">2024-11-29T19:52:35Z</dcterms:created>
  <dcterms:modified xsi:type="dcterms:W3CDTF">2024-12-03T04:05:40Z</dcterms:modified>
</cp:coreProperties>
</file>